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30275213" cy="4280376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226"/>
    <p:restoredTop sz="94658"/>
  </p:normalViewPr>
  <p:slideViewPr>
    <p:cSldViewPr snapToGrid="0" snapToObjects="1">
      <p:cViewPr varScale="1">
        <p:scale>
          <a:sx n="19" d="100"/>
          <a:sy n="19" d="100"/>
        </p:scale>
        <p:origin x="3880" y="32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5/22/26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5/22/26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5/22/26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5/22/26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5/22/26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5/22/26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5/22/26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5/22/26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5/22/26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5/22/26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5/22/26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5/22/26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ihtc-logo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40000" y="1088310"/>
            <a:ext cx="5481290" cy="234000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7200000" y="1509387"/>
            <a:ext cx="15876000" cy="1497846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ctr">
              <a:spcAft>
                <a:spcPts val="400"/>
              </a:spcAft>
            </a:pPr>
            <a:r>
              <a:rPr sz="5400" b="1" i="0" dirty="0">
                <a:solidFill>
                  <a:srgbClr val="465359"/>
                </a:solidFill>
                <a:latin typeface="Calibri"/>
              </a:rPr>
              <a:t>18ᵗʰ INTERNATIONAL HEAT TRANSFER CONFERENCE</a:t>
            </a:r>
          </a:p>
          <a:p>
            <a:pPr algn="ctr"/>
            <a:r>
              <a:rPr lang="pt-BR" sz="4000" b="0" i="0" dirty="0">
                <a:solidFill>
                  <a:srgbClr val="465359"/>
                </a:solidFill>
                <a:latin typeface="Calibri"/>
              </a:rPr>
              <a:t>0</a:t>
            </a:r>
            <a:r>
              <a:rPr sz="4000" b="0" i="0" dirty="0">
                <a:solidFill>
                  <a:srgbClr val="465359"/>
                </a:solidFill>
                <a:latin typeface="Calibri"/>
              </a:rPr>
              <a:t>2</a:t>
            </a:r>
            <a:r>
              <a:rPr lang="pt-BR" sz="4000" b="0" i="0" dirty="0">
                <a:solidFill>
                  <a:srgbClr val="465359"/>
                </a:solidFill>
                <a:latin typeface="Calibri"/>
              </a:rPr>
              <a:t> </a:t>
            </a:r>
            <a:r>
              <a:rPr sz="4000" b="0" i="0" dirty="0">
                <a:solidFill>
                  <a:srgbClr val="465359"/>
                </a:solidFill>
                <a:latin typeface="Calibri"/>
              </a:rPr>
              <a:t>–</a:t>
            </a:r>
            <a:r>
              <a:rPr lang="pt-BR" sz="4000" b="0" i="0" dirty="0">
                <a:solidFill>
                  <a:srgbClr val="465359"/>
                </a:solidFill>
                <a:latin typeface="Calibri"/>
              </a:rPr>
              <a:t> 0</a:t>
            </a:r>
            <a:r>
              <a:rPr sz="4000" b="0" i="0" dirty="0">
                <a:solidFill>
                  <a:srgbClr val="465359"/>
                </a:solidFill>
                <a:latin typeface="Calibri"/>
              </a:rPr>
              <a:t>7 August 2026  |  Rio de Janeiro, Brazil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3075213" y="1278277"/>
            <a:ext cx="5760000" cy="677108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r">
              <a:spcAft>
                <a:spcPts val="200"/>
              </a:spcAft>
            </a:pPr>
            <a:r>
              <a:rPr sz="4400" b="1" i="0" dirty="0">
                <a:latin typeface="Calibri"/>
              </a:rPr>
              <a:t>IHTC18</a:t>
            </a:r>
            <a:r>
              <a:rPr lang="pt-BR" sz="4400" b="1" i="0" dirty="0">
                <a:latin typeface="Calibri"/>
              </a:rPr>
              <a:t> – 00XXX</a:t>
            </a:r>
            <a:endParaRPr sz="4400" b="1" i="0" dirty="0">
              <a:latin typeface="Calibri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440000" y="3896310"/>
            <a:ext cx="8766720" cy="252000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Rectangle 6"/>
          <p:cNvSpPr/>
          <p:nvPr/>
        </p:nvSpPr>
        <p:spPr>
          <a:xfrm>
            <a:off x="10754640" y="3896310"/>
            <a:ext cx="8766720" cy="252000"/>
          </a:xfrm>
          <a:prstGeom prst="rect">
            <a:avLst/>
          </a:prstGeom>
          <a:solidFill>
            <a:srgbClr val="ED842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Rectangle 7"/>
          <p:cNvSpPr/>
          <p:nvPr/>
        </p:nvSpPr>
        <p:spPr>
          <a:xfrm>
            <a:off x="20069280" y="3896310"/>
            <a:ext cx="8766720" cy="252000"/>
          </a:xfrm>
          <a:prstGeom prst="rect">
            <a:avLst/>
          </a:prstGeom>
          <a:solidFill>
            <a:srgbClr val="969FA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TextBox 8"/>
          <p:cNvSpPr txBox="1"/>
          <p:nvPr/>
        </p:nvSpPr>
        <p:spPr>
          <a:xfrm>
            <a:off x="1440000" y="4400310"/>
            <a:ext cx="27396000" cy="288000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ctr"/>
            <a:r>
              <a:rPr sz="6000" b="1" i="0" dirty="0">
                <a:solidFill>
                  <a:srgbClr val="C11D2D"/>
                </a:solidFill>
                <a:latin typeface="Calibri"/>
              </a:rPr>
              <a:t>POSTER TITLE GOES HERE: BOLD, UPPER CASE, CENTERED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439606" y="5645910"/>
            <a:ext cx="27396000" cy="52322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ctr"/>
            <a:r>
              <a:rPr sz="3400" b="1" i="0" dirty="0">
                <a:solidFill>
                  <a:srgbClr val="2B3338"/>
                </a:solidFill>
                <a:latin typeface="Calibri"/>
              </a:rPr>
              <a:t>First A. Author¹      Second B. Author²      Third C. Author¹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439606" y="6434310"/>
            <a:ext cx="27396000" cy="877163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ctr">
              <a:spcAft>
                <a:spcPts val="600"/>
              </a:spcAft>
            </a:pPr>
            <a:r>
              <a:rPr sz="2600" b="0" i="0" dirty="0">
                <a:solidFill>
                  <a:srgbClr val="2B3338"/>
                </a:solidFill>
                <a:latin typeface="Calibri"/>
              </a:rPr>
              <a:t>¹Affiliation One, City, Country      ²Affiliation Two, City, Country</a:t>
            </a:r>
          </a:p>
          <a:p>
            <a:pPr algn="ctr">
              <a:spcAft>
                <a:spcPts val="600"/>
              </a:spcAft>
            </a:pPr>
            <a:r>
              <a:rPr sz="2600" b="0" i="0" dirty="0" err="1">
                <a:solidFill>
                  <a:srgbClr val="465359"/>
                </a:solidFill>
                <a:latin typeface="Calibri"/>
              </a:rPr>
              <a:t>corresponding.author@email.com</a:t>
            </a:r>
            <a:endParaRPr sz="2600" b="0" i="0" dirty="0">
              <a:solidFill>
                <a:srgbClr val="465359"/>
              </a:solidFill>
              <a:latin typeface="Calibri"/>
            </a:endParaRPr>
          </a:p>
        </p:txBody>
      </p:sp>
      <p:sp>
        <p:nvSpPr>
          <p:cNvPr id="35" name="Rectangle 34"/>
          <p:cNvSpPr/>
          <p:nvPr/>
        </p:nvSpPr>
        <p:spPr>
          <a:xfrm>
            <a:off x="1440000" y="38942805"/>
            <a:ext cx="8766720" cy="180000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6" name="Rectangle 35"/>
          <p:cNvSpPr/>
          <p:nvPr/>
        </p:nvSpPr>
        <p:spPr>
          <a:xfrm>
            <a:off x="10754640" y="38942805"/>
            <a:ext cx="8766720" cy="180000"/>
          </a:xfrm>
          <a:prstGeom prst="rect">
            <a:avLst/>
          </a:prstGeom>
          <a:solidFill>
            <a:srgbClr val="ED842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7" name="Rectangle 36"/>
          <p:cNvSpPr/>
          <p:nvPr/>
        </p:nvSpPr>
        <p:spPr>
          <a:xfrm>
            <a:off x="20069280" y="38942805"/>
            <a:ext cx="8766720" cy="180000"/>
          </a:xfrm>
          <a:prstGeom prst="rect">
            <a:avLst/>
          </a:prstGeom>
          <a:solidFill>
            <a:srgbClr val="969FA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8" name="TextBox 37"/>
          <p:cNvSpPr txBox="1"/>
          <p:nvPr/>
        </p:nvSpPr>
        <p:spPr>
          <a:xfrm>
            <a:off x="1440000" y="39302805"/>
            <a:ext cx="27396000" cy="430887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ctr"/>
            <a:r>
              <a:rPr sz="2800" b="1" i="0" dirty="0">
                <a:solidFill>
                  <a:srgbClr val="465359"/>
                </a:solidFill>
                <a:latin typeface="Calibri"/>
              </a:rPr>
              <a:t>18ᵗʰ International Heat Transfer Conference — IHTC-18</a:t>
            </a:r>
            <a:r>
              <a:rPr sz="2800" b="0" i="0" dirty="0">
                <a:solidFill>
                  <a:srgbClr val="2B3338"/>
                </a:solidFill>
                <a:latin typeface="Calibri"/>
              </a:rPr>
              <a:t>    |    Rio de Janeiro, Brazil    |    August 2–7, 2026    |    https://ihtc18.org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3600000" y="40017045"/>
            <a:ext cx="23076000" cy="36000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ctr"/>
            <a:r>
              <a:rPr sz="2200" b="0" i="0">
                <a:solidFill>
                  <a:srgbClr val="969FA7"/>
                </a:solidFill>
                <a:latin typeface="Calibri"/>
              </a:rPr>
              <a:t>Supported by:</a:t>
            </a:r>
          </a:p>
        </p:txBody>
      </p:sp>
      <p:sp>
        <p:nvSpPr>
          <p:cNvPr id="40" name="Rectangle 39"/>
          <p:cNvSpPr/>
          <p:nvPr/>
        </p:nvSpPr>
        <p:spPr>
          <a:xfrm>
            <a:off x="3600000" y="40377045"/>
            <a:ext cx="4061376" cy="1800000"/>
          </a:xfrm>
          <a:prstGeom prst="rect">
            <a:avLst/>
          </a:prstGeom>
          <a:solidFill>
            <a:srgbClr val="FFFFFF"/>
          </a:solidFill>
          <a:ln w="9525">
            <a:solidFill>
              <a:srgbClr val="969FA7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/>
            <a:r>
              <a:rPr sz="1800">
                <a:solidFill>
                  <a:srgbClr val="969FA7"/>
                </a:solidFill>
                <a:latin typeface="Calibri"/>
              </a:rPr>
              <a:t>sponsor /
partner 1</a:t>
            </a:r>
          </a:p>
        </p:txBody>
      </p:sp>
      <p:sp>
        <p:nvSpPr>
          <p:cNvPr id="41" name="Rectangle 40"/>
          <p:cNvSpPr/>
          <p:nvPr/>
        </p:nvSpPr>
        <p:spPr>
          <a:xfrm>
            <a:off x="8353656" y="40377045"/>
            <a:ext cx="4061376" cy="1800000"/>
          </a:xfrm>
          <a:prstGeom prst="rect">
            <a:avLst/>
          </a:prstGeom>
          <a:solidFill>
            <a:srgbClr val="FFFFFF"/>
          </a:solidFill>
          <a:ln w="9525">
            <a:solidFill>
              <a:srgbClr val="969FA7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/>
            <a:r>
              <a:rPr sz="1800">
                <a:solidFill>
                  <a:srgbClr val="969FA7"/>
                </a:solidFill>
                <a:latin typeface="Calibri"/>
              </a:rPr>
              <a:t>sponsor /
partner 2</a:t>
            </a:r>
          </a:p>
        </p:txBody>
      </p:sp>
      <p:sp>
        <p:nvSpPr>
          <p:cNvPr id="42" name="Rectangle 41"/>
          <p:cNvSpPr/>
          <p:nvPr/>
        </p:nvSpPr>
        <p:spPr>
          <a:xfrm>
            <a:off x="13107312" y="40377045"/>
            <a:ext cx="4061376" cy="1800000"/>
          </a:xfrm>
          <a:prstGeom prst="rect">
            <a:avLst/>
          </a:prstGeom>
          <a:solidFill>
            <a:srgbClr val="FFFFFF"/>
          </a:solidFill>
          <a:ln w="9525">
            <a:solidFill>
              <a:srgbClr val="969FA7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/>
            <a:r>
              <a:rPr sz="1800">
                <a:solidFill>
                  <a:srgbClr val="969FA7"/>
                </a:solidFill>
                <a:latin typeface="Calibri"/>
              </a:rPr>
              <a:t>sponsor /
partner 3</a:t>
            </a:r>
          </a:p>
        </p:txBody>
      </p:sp>
      <p:sp>
        <p:nvSpPr>
          <p:cNvPr id="43" name="Rectangle 42"/>
          <p:cNvSpPr/>
          <p:nvPr/>
        </p:nvSpPr>
        <p:spPr>
          <a:xfrm>
            <a:off x="17860968" y="40377045"/>
            <a:ext cx="4061376" cy="1800000"/>
          </a:xfrm>
          <a:prstGeom prst="rect">
            <a:avLst/>
          </a:prstGeom>
          <a:solidFill>
            <a:srgbClr val="FFFFFF"/>
          </a:solidFill>
          <a:ln w="9525">
            <a:solidFill>
              <a:srgbClr val="969FA7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/>
            <a:r>
              <a:rPr sz="1800">
                <a:solidFill>
                  <a:srgbClr val="969FA7"/>
                </a:solidFill>
                <a:latin typeface="Calibri"/>
              </a:rPr>
              <a:t>sponsor /
partner 4</a:t>
            </a:r>
          </a:p>
        </p:txBody>
      </p:sp>
      <p:sp>
        <p:nvSpPr>
          <p:cNvPr id="44" name="Rectangle 43"/>
          <p:cNvSpPr/>
          <p:nvPr/>
        </p:nvSpPr>
        <p:spPr>
          <a:xfrm>
            <a:off x="22614624" y="40377045"/>
            <a:ext cx="4061376" cy="1800000"/>
          </a:xfrm>
          <a:prstGeom prst="rect">
            <a:avLst/>
          </a:prstGeom>
          <a:solidFill>
            <a:srgbClr val="FFFFFF"/>
          </a:solidFill>
          <a:ln w="9525">
            <a:solidFill>
              <a:srgbClr val="969FA7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/>
            <a:r>
              <a:rPr sz="1800">
                <a:solidFill>
                  <a:srgbClr val="969FA7"/>
                </a:solidFill>
                <a:latin typeface="Calibri"/>
              </a:rPr>
              <a:t>sponsor /
partner 5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115</Words>
  <Application>Microsoft Macintosh PowerPoint</Application>
  <PresentationFormat>Custom</PresentationFormat>
  <Paragraphs>14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Leandro Sphaier</cp:lastModifiedBy>
  <cp:revision>8</cp:revision>
  <dcterms:created xsi:type="dcterms:W3CDTF">2013-01-27T09:14:16Z</dcterms:created>
  <dcterms:modified xsi:type="dcterms:W3CDTF">2026-05-22T18:16:27Z</dcterms:modified>
  <cp:category/>
</cp:coreProperties>
</file>