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1116000"/>
            <a:ext cx="3555878" cy="576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318121" y="1116000"/>
            <a:ext cx="3555878" cy="57600"/>
          </a:xfrm>
          <a:prstGeom prst="rect">
            <a:avLst/>
          </a:prstGeom>
          <a:solidFill>
            <a:srgbClr val="ED84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8096242" y="1116000"/>
            <a:ext cx="3555878" cy="5760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40000" y="1656000"/>
            <a:ext cx="11112120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400"/>
              </a:spcAft>
            </a:pPr>
            <a:r>
              <a:rPr sz="3200" b="1" i="0" dirty="0">
                <a:solidFill>
                  <a:srgbClr val="C11D2D"/>
                </a:solidFill>
                <a:latin typeface="Calibri"/>
              </a:rPr>
              <a:t>Presentation Title Goes Here:</a:t>
            </a:r>
            <a:r>
              <a:rPr lang="pt-BR" sz="3200" b="1" i="0" dirty="0">
                <a:solidFill>
                  <a:srgbClr val="C11D2D"/>
                </a:solidFill>
                <a:latin typeface="Calibri"/>
              </a:rPr>
              <a:t> </a:t>
            </a:r>
            <a:r>
              <a:rPr sz="3200" b="1" i="0" dirty="0">
                <a:solidFill>
                  <a:srgbClr val="C11D2D"/>
                </a:solidFill>
                <a:latin typeface="Calibri"/>
              </a:rPr>
              <a:t>Concise and Descriptive</a:t>
            </a:r>
          </a:p>
        </p:txBody>
      </p:sp>
      <p:pic>
        <p:nvPicPr>
          <p:cNvPr id="19" name="Picture 18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2A7B7AE7-49B6-DAB3-DFDB-C132F0D18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69" y="112958"/>
            <a:ext cx="2413316" cy="88488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1DA5758-DE0B-03FE-6AA2-CBC0F4A7BA3E}"/>
              </a:ext>
            </a:extLst>
          </p:cNvPr>
          <p:cNvSpPr txBox="1"/>
          <p:nvPr/>
        </p:nvSpPr>
        <p:spPr>
          <a:xfrm>
            <a:off x="3094007" y="303920"/>
            <a:ext cx="6003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18</a:t>
            </a:r>
            <a:r>
              <a:rPr lang="en-ZA" b="1" baseline="30000" dirty="0"/>
              <a:t>th</a:t>
            </a:r>
            <a:r>
              <a:rPr lang="en-ZA" b="1" dirty="0"/>
              <a:t> INTERNATIONAL HEAT TRANSFER CONFERENCE</a:t>
            </a:r>
          </a:p>
          <a:p>
            <a:pPr algn="ctr"/>
            <a:r>
              <a:rPr lang="en-ZA" dirty="0"/>
              <a:t>02 – 07 August 2026 | Rio de Janeiro, Brazil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D3F1E0-2F72-2A40-2EB9-D943BEF537B2}"/>
              </a:ext>
            </a:extLst>
          </p:cNvPr>
          <p:cNvSpPr txBox="1"/>
          <p:nvPr/>
        </p:nvSpPr>
        <p:spPr>
          <a:xfrm>
            <a:off x="9284029" y="410908"/>
            <a:ext cx="209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IHTC18 - 00XXX</a:t>
            </a:r>
          </a:p>
        </p:txBody>
      </p:sp>
      <p:sp>
        <p:nvSpPr>
          <p:cNvPr id="22" name="矩形 8">
            <a:extLst>
              <a:ext uri="{FF2B5EF4-FFF2-40B4-BE49-F238E27FC236}">
                <a16:creationId xmlns:a16="http://schemas.microsoft.com/office/drawing/2014/main" id="{364BC475-EA89-A78F-AF3A-4D1BF1922416}"/>
              </a:ext>
            </a:extLst>
          </p:cNvPr>
          <p:cNvSpPr/>
          <p:nvPr/>
        </p:nvSpPr>
        <p:spPr>
          <a:xfrm>
            <a:off x="1437132" y="2265290"/>
            <a:ext cx="9317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Authors and Affiliations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Leandro Sphaier</cp:lastModifiedBy>
  <cp:revision>7</cp:revision>
  <dcterms:created xsi:type="dcterms:W3CDTF">2013-01-27T09:14:16Z</dcterms:created>
  <dcterms:modified xsi:type="dcterms:W3CDTF">2026-05-22T18:09:10Z</dcterms:modified>
  <cp:category/>
</cp:coreProperties>
</file>